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66" r:id="rId4"/>
    <p:sldId id="262" r:id="rId5"/>
    <p:sldId id="267" r:id="rId6"/>
    <p:sldId id="263" r:id="rId7"/>
    <p:sldId id="264" r:id="rId8"/>
    <p:sldId id="260" r:id="rId9"/>
    <p:sldId id="261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2718" y="5445224"/>
            <a:ext cx="4280520" cy="1219200"/>
          </a:xfrm>
        </p:spPr>
        <p:txBody>
          <a:bodyPr/>
          <a:lstStyle/>
          <a:p>
            <a:pPr lvl="0" algn="l"/>
            <a:r>
              <a:rPr lang="en-US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Khazhiyakparova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Aigerim</a:t>
            </a:r>
            <a:endParaRPr lang="en-US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/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17-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МГР(ГР)-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82" y="0"/>
            <a:ext cx="920284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825961" y="1196752"/>
            <a:ext cx="7772400" cy="1447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4400" dirty="0" smtClean="0">
                <a:solidFill>
                  <a:srgbClr val="FF0000"/>
                </a:solidFill>
              </a:rPr>
              <a:t>Epithermal deposit The </a:t>
            </a:r>
            <a:r>
              <a:rPr lang="en-US" sz="4400" dirty="0" err="1" smtClean="0">
                <a:solidFill>
                  <a:srgbClr val="FF0000"/>
                </a:solidFill>
              </a:rPr>
              <a:t>Pierina</a:t>
            </a:r>
            <a:r>
              <a:rPr lang="en-US" sz="4400" dirty="0" smtClean="0">
                <a:solidFill>
                  <a:srgbClr val="FF0000"/>
                </a:solidFill>
              </a:rPr>
              <a:t> Au–Ag </a:t>
            </a:r>
            <a:r>
              <a:rPr lang="en-US" sz="4400" dirty="0">
                <a:solidFill>
                  <a:srgbClr val="FF0000"/>
                </a:solidFill>
              </a:rPr>
              <a:t>deposit,</a:t>
            </a:r>
            <a:r>
              <a:rPr lang="en-US" sz="4400" dirty="0" smtClean="0">
                <a:solidFill>
                  <a:srgbClr val="FF0000"/>
                </a:solidFill>
              </a:rPr>
              <a:t> Ancash, Peru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88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836712"/>
            <a:ext cx="8640960" cy="5721499"/>
          </a:xfrm>
        </p:spPr>
        <p:txBody>
          <a:bodyPr>
            <a:normAutofit/>
          </a:bodyPr>
          <a:lstStyle/>
          <a:p>
            <a:pPr algn="just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Pierina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Au-Ag ore deposit in the Cordillera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Negra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north-central Peru is a high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sulphidation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acid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sulphate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epithermal deposit hosted by Tertiary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pyroclastics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70 km belt of alteration in the Cordillera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Negra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corresponds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 series of eruptive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centres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Pb, Zn, Cu, Ag and Au deposits (including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Pierina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localised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cross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structures. This alteration zone directly correlates with a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Pliocene-Pleistocene graben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filled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pumice and tuffs over an andesite basement.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Pierina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the first high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sulphidation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deposit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discovered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district.</a:t>
            </a:r>
          </a:p>
          <a:p>
            <a:endParaRPr lang="ru-RU" sz="2000" dirty="0" smtClean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8598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73562"/>
            <a:ext cx="8208912" cy="5978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66021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628800"/>
            <a:ext cx="8568952" cy="5409315"/>
          </a:xfrm>
        </p:spPr>
        <p:txBody>
          <a:bodyPr>
            <a:noAutofit/>
          </a:bodyPr>
          <a:lstStyle/>
          <a:p>
            <a:pPr algn="just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hosts are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rhyodacitic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pumice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lithic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tuffs overlying andesitic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lavas,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quartz-feldspar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porphyry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intrudes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the southern margin and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believed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be either late stage of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mineralisation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southern section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graben contained the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dome/vent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the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pyroclastics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erupted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There is a strong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lithological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the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mineralisation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alteration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Pierina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Residual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vuggy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silica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containing alunite is the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host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ore. This core zone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surrounded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alunite with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minor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pyrophyllite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dickite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which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locally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hosts ore, in turn surrounded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outer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kaolinitic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illitic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clay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zone.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pumiceous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tuffs are more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strongly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mineralised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altered, containing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bulk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the ore, although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lesser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mineralised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pervasive quartz-alunite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also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found in the overlying lithic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tuffs.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basal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andesites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have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undergone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clay-pyrite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alteration with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veinlet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mineralisation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sulphide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feeder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zone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been intersected to the south.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disseminated in the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vuggy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-silica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altered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rhyodacite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pumice, present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micron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sized native gold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grains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associated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Fe-oxides, quartz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pyrite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097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64367"/>
            <a:ext cx="4392489" cy="6486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4371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35" y="42461"/>
            <a:ext cx="7726238" cy="669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078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556792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 than 95% of the ore at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Pierina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oxidised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which is regarded as both supergene and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hypogene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overall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higher grades of up to 90 g/t Au. Remnant, overprinted kernels of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pyrite-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enargite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covellite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-native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sulphur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found locally. The pre-oxidation phases of quartz-alunite acid leaching created a porosity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pervasive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pyrite-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enargite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covellite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quartz-pyrite-Au veinlet stages with associated lower 0.5 to 2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g/t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grades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The final barite-Au veinlet phase contains up to 1.5 g/t Au.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ore zone covers an area of 900x300 m.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Pierina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operated by Barrick Gold Corporation's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wholly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owned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subsidiary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Minera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Barrick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Misquichilca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SA.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925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7759179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610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8087052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598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8988" y="1180544"/>
            <a:ext cx="7772400" cy="1447800"/>
          </a:xfrm>
        </p:spPr>
        <p:txBody>
          <a:bodyPr/>
          <a:lstStyle/>
          <a:p>
            <a:r>
              <a:rPr lang="en-US" sz="4400" dirty="0" smtClean="0"/>
              <a:t>Thank you for your attention!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86686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42</TotalTime>
  <Words>410</Words>
  <Application>Microsoft Office PowerPoint</Application>
  <PresentationFormat>Экран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Обычная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Thank you for your attention!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Pierina epithermal Au–Ag deposit, Ancash, Peru</dc:title>
  <dc:creator>Даулет</dc:creator>
  <cp:lastModifiedBy>Айгерим Хажиякпарова</cp:lastModifiedBy>
  <cp:revision>8</cp:revision>
  <dcterms:created xsi:type="dcterms:W3CDTF">2018-02-21T02:23:55Z</dcterms:created>
  <dcterms:modified xsi:type="dcterms:W3CDTF">2018-03-16T03:25:47Z</dcterms:modified>
</cp:coreProperties>
</file>